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8/31/2023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8/31/2023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INSUMOS VEHICULOS No. 446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D0C2136-26F7-4E37-7E22-9EED565F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745944"/>
              </p:ext>
            </p:extLst>
          </p:nvPr>
        </p:nvGraphicFramePr>
        <p:xfrm>
          <a:off x="873457" y="702860"/>
          <a:ext cx="6994477" cy="39116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9900">
                  <a:extLst>
                    <a:ext uri="{9D8B030D-6E8A-4147-A177-3AD203B41FA5}">
                      <a16:colId xmlns:a16="http://schemas.microsoft.com/office/drawing/2014/main" val="4241321879"/>
                    </a:ext>
                  </a:extLst>
                </a:gridCol>
                <a:gridCol w="1308000">
                  <a:extLst>
                    <a:ext uri="{9D8B030D-6E8A-4147-A177-3AD203B41FA5}">
                      <a16:colId xmlns:a16="http://schemas.microsoft.com/office/drawing/2014/main" val="1413389278"/>
                    </a:ext>
                  </a:extLst>
                </a:gridCol>
                <a:gridCol w="1906577">
                  <a:extLst>
                    <a:ext uri="{9D8B030D-6E8A-4147-A177-3AD203B41FA5}">
                      <a16:colId xmlns:a16="http://schemas.microsoft.com/office/drawing/2014/main" val="694911719"/>
                    </a:ext>
                  </a:extLst>
                </a:gridCol>
              </a:tblGrid>
              <a:tr h="18047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PEDIDO DE INSUMO PARA CAMIONETAS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249341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DESCRIPCION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REQUISICION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OBSERVACIONES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3538996316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AMBIENTADORES GLADE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10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1550837147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ANTENA BUGGY 8 PIES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3142147594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 dirty="0">
                          <a:effectLst/>
                        </a:rPr>
                        <a:t>B0MBILLOS CUCUYO (ref. 2825)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12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1546117653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BALIZA NUEVA MARCA ECCO O GROTE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 dirty="0">
                          <a:effectLst/>
                        </a:rPr>
                        <a:t> 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958156682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BANDERIN PARA BUGGY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84075985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BOMBILLOS PARA BUGGY (1 CONTACTO)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784864860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BOMBILOS ALTA Y BAJA (H4)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16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3667999458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BORNERA DE BATERIA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VIENE EN PAR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3142289925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FUSIBLES 15A PEQ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2061711918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FUSIBLES 20A PEQ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3595902374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FUSIBLES 30A PEQ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3684398582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IMANTADOS KT07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4241530420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IMANTADOS KT10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3039355998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IMANTADOS KT12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207325186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LOGOS PARA PEGAR KT07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836008414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LOGOS PARA PEGAR KT08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379766697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LOGOS PARA PEGAR KT12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502201535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LOGOS PARA PEGAR KT13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20293353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PROTECTOR DE TIMON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3618021237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RESORTE DE BUGGY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3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71666610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JUEGO DE TAPETES DE CAUCHO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2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1855868405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ROLLO DE CINTA REFLECTIVA 3M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marL="0" algn="ctr" defTabSz="366309" rtl="0" eaLnBrk="1" fontAlgn="b" latinLnBrk="0" hangingPunct="1"/>
                      <a:r>
                        <a:rPr lang="es-CO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 dirty="0">
                          <a:effectLst/>
                        </a:rPr>
                        <a:t> 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422579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Props1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1313</TotalTime>
  <Words>146</Words>
  <Application>Microsoft Office PowerPoint</Application>
  <PresentationFormat>Presentación en pantalla (16:9)</PresentationFormat>
  <Paragraphs>71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Trebuchet MS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91</cp:revision>
  <cp:lastPrinted>2015-01-07T19:56:48Z</cp:lastPrinted>
  <dcterms:created xsi:type="dcterms:W3CDTF">2015-01-19T21:53:15Z</dcterms:created>
  <dcterms:modified xsi:type="dcterms:W3CDTF">2023-08-31T11:10:02Z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